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320" r:id="rId2"/>
    <p:sldId id="316" r:id="rId3"/>
    <p:sldId id="317" r:id="rId4"/>
    <p:sldId id="321" r:id="rId5"/>
    <p:sldId id="318" r:id="rId6"/>
    <p:sldId id="322" r:id="rId7"/>
    <p:sldId id="355" r:id="rId8"/>
    <p:sldId id="319" r:id="rId9"/>
    <p:sldId id="288" r:id="rId10"/>
    <p:sldId id="302" r:id="rId11"/>
    <p:sldId id="300" r:id="rId12"/>
    <p:sldId id="289" r:id="rId13"/>
    <p:sldId id="326" r:id="rId14"/>
    <p:sldId id="328" r:id="rId15"/>
    <p:sldId id="327" r:id="rId16"/>
    <p:sldId id="303" r:id="rId17"/>
    <p:sldId id="335" r:id="rId18"/>
    <p:sldId id="339" r:id="rId19"/>
    <p:sldId id="280" r:id="rId20"/>
    <p:sldId id="261" r:id="rId21"/>
    <p:sldId id="331" r:id="rId22"/>
    <p:sldId id="336" r:id="rId23"/>
    <p:sldId id="347" r:id="rId24"/>
    <p:sldId id="345" r:id="rId25"/>
    <p:sldId id="298" r:id="rId26"/>
    <p:sldId id="338" r:id="rId27"/>
    <p:sldId id="275" r:id="rId28"/>
    <p:sldId id="329" r:id="rId29"/>
    <p:sldId id="349" r:id="rId30"/>
    <p:sldId id="301" r:id="rId31"/>
    <p:sldId id="257" r:id="rId32"/>
    <p:sldId id="344" r:id="rId33"/>
    <p:sldId id="337" r:id="rId34"/>
    <p:sldId id="292" r:id="rId35"/>
    <p:sldId id="342" r:id="rId36"/>
    <p:sldId id="258" r:id="rId37"/>
    <p:sldId id="308" r:id="rId38"/>
    <p:sldId id="277" r:id="rId39"/>
    <p:sldId id="306" r:id="rId40"/>
    <p:sldId id="278" r:id="rId41"/>
    <p:sldId id="271" r:id="rId42"/>
    <p:sldId id="279" r:id="rId43"/>
    <p:sldId id="294" r:id="rId44"/>
    <p:sldId id="273" r:id="rId45"/>
    <p:sldId id="276" r:id="rId46"/>
    <p:sldId id="304" r:id="rId47"/>
    <p:sldId id="340" r:id="rId48"/>
    <p:sldId id="295" r:id="rId49"/>
    <p:sldId id="293" r:id="rId50"/>
    <p:sldId id="266" r:id="rId51"/>
    <p:sldId id="259" r:id="rId52"/>
    <p:sldId id="297" r:id="rId53"/>
    <p:sldId id="290" r:id="rId54"/>
    <p:sldId id="348" r:id="rId55"/>
    <p:sldId id="350" r:id="rId56"/>
    <p:sldId id="265" r:id="rId57"/>
    <p:sldId id="296" r:id="rId58"/>
    <p:sldId id="333" r:id="rId59"/>
    <p:sldId id="312" r:id="rId60"/>
    <p:sldId id="270" r:id="rId61"/>
    <p:sldId id="346" r:id="rId62"/>
    <p:sldId id="262" r:id="rId63"/>
    <p:sldId id="341" r:id="rId64"/>
    <p:sldId id="272" r:id="rId65"/>
    <p:sldId id="291" r:id="rId66"/>
    <p:sldId id="309" r:id="rId67"/>
    <p:sldId id="307" r:id="rId68"/>
    <p:sldId id="310" r:id="rId69"/>
    <p:sldId id="274" r:id="rId70"/>
    <p:sldId id="314" r:id="rId71"/>
    <p:sldId id="281" r:id="rId72"/>
    <p:sldId id="282" r:id="rId73"/>
    <p:sldId id="311" r:id="rId74"/>
    <p:sldId id="286" r:id="rId75"/>
    <p:sldId id="284" r:id="rId76"/>
    <p:sldId id="334" r:id="rId77"/>
    <p:sldId id="283" r:id="rId78"/>
    <p:sldId id="287" r:id="rId79"/>
    <p:sldId id="323" r:id="rId80"/>
    <p:sldId id="305" r:id="rId81"/>
    <p:sldId id="324" r:id="rId82"/>
    <p:sldId id="268" r:id="rId83"/>
    <p:sldId id="325" r:id="rId84"/>
    <p:sldId id="269" r:id="rId85"/>
    <p:sldId id="354" r:id="rId86"/>
    <p:sldId id="267" r:id="rId87"/>
    <p:sldId id="352" r:id="rId88"/>
    <p:sldId id="343" r:id="rId89"/>
    <p:sldId id="353" r:id="rId90"/>
    <p:sldId id="351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3" autoAdjust="0"/>
    <p:restoredTop sz="95268" autoAdjust="0"/>
  </p:normalViewPr>
  <p:slideViewPr>
    <p:cSldViewPr snapToGrid="0" showGuides="1">
      <p:cViewPr varScale="1">
        <p:scale>
          <a:sx n="84" d="100"/>
          <a:sy n="84" d="100"/>
        </p:scale>
        <p:origin x="1476" y="84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-248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542"/>
    </p:cViewPr>
  </p:sorterViewPr>
  <p:notesViewPr>
    <p:cSldViewPr snapToGrid="0" showGuides="1">
      <p:cViewPr varScale="1">
        <p:scale>
          <a:sx n="66" d="100"/>
          <a:sy n="66" d="100"/>
        </p:scale>
        <p:origin x="3134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71BBA-A7B9-429D-B465-565F00EA0FA3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2DC5-D9F7-4B7F-9CD9-15B628DA04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511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2DC5-D9F7-4B7F-9CD9-15B628DA04FF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74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2DC5-D9F7-4B7F-9CD9-15B628DA04FF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12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12DC5-D9F7-4B7F-9CD9-15B628DA04FF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06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37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7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48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18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83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40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64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3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49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7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929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F66E-F92F-4CC2-AC25-E15D981648AC}" type="datetimeFigureOut">
              <a:rPr lang="cs-CZ" smtClean="0"/>
              <a:t>14.11.2018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F3954-3F40-4D50-985F-1F8E0E72C4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96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8711D37-C912-45B7-8C07-CED694C26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01" y="533762"/>
            <a:ext cx="5625397" cy="57904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5F5AF6-8D26-4108-A674-917177AC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60" y="3467139"/>
            <a:ext cx="1442720" cy="1442720"/>
          </a:xfrm>
          <a:prstGeom prst="rect">
            <a:avLst/>
          </a:prstGeom>
        </p:spPr>
      </p:pic>
      <p:pic>
        <p:nvPicPr>
          <p:cNvPr id="2" name="07. Ruby Tuesday">
            <a:hlinkClick r:id="" action="ppaction://media"/>
            <a:extLst>
              <a:ext uri="{FF2B5EF4-FFF2-40B4-BE49-F238E27FC236}">
                <a16:creationId xmlns:a16="http://schemas.microsoft.com/office/drawing/2014/main" id="{CFF3F190-2F2D-41EB-919D-F7F60FAB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276.2812"/>
                  <p14:fade in="2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190" y="60805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6679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91A397-0FB9-4A10-A293-C6CFA1FC3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7B6859-DA77-4C79-BFC8-83A5EFD08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0"/>
            <a:ext cx="9387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9F41A2-02C5-4E43-80AB-8DE3C89EB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0E1E26-DE2C-44F2-B5B1-44EFE86A8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9322"/>
            <a:ext cx="10275586" cy="68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30.rajce.idnes.cz/d3001/15/15317/15317612_f11363512852fa9bbc6fd8d9dc22591d/images/IMG_5050.jpg">
            <a:extLst>
              <a:ext uri="{FF2B5EF4-FFF2-40B4-BE49-F238E27FC236}">
                <a16:creationId xmlns:a16="http://schemas.microsoft.com/office/drawing/2014/main" id="{2ED9152E-8C61-477E-BCE4-32CF0FCDB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3468" y="-18522"/>
            <a:ext cx="10317468" cy="68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30.rajce.idnes.cz/d3001/15/15317/15317612_f11363512852fa9bbc6fd8d9dc22591d/images/IMG_9022.jpg">
            <a:extLst>
              <a:ext uri="{FF2B5EF4-FFF2-40B4-BE49-F238E27FC236}">
                <a16:creationId xmlns:a16="http://schemas.microsoft.com/office/drawing/2014/main" id="{1932D8C7-F3F5-44A1-AEC3-8852F20D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649" y="0"/>
            <a:ext cx="102896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AAB6E2-71C9-4EFD-92F4-7B583B9A8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5770"/>
            <a:ext cx="9175467" cy="77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7AB6559-60D1-40C9-BE83-F505B847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0" y="0"/>
            <a:ext cx="10304780" cy="68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3E4BCCF-E8E3-459F-A1A0-8DAAF46EE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8D028A-22CB-4C06-8B70-94631B97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-4221"/>
            <a:ext cx="10295906" cy="68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EA7DD8-4EB2-4CE5-B78A-DD19962FB9DB}"/>
              </a:ext>
            </a:extLst>
          </p:cNvPr>
          <p:cNvSpPr txBox="1"/>
          <p:nvPr/>
        </p:nvSpPr>
        <p:spPr>
          <a:xfrm>
            <a:off x="0" y="1874728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ROK PŘÍPRAV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8 SCHŮZEK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NEPOČÍTANĚ EMAILŮ, TELEFONŮ A SMS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NEPŘEJÍCÍ SITUACE NA KSH</a:t>
            </a:r>
          </a:p>
        </p:txBody>
      </p:sp>
    </p:spTree>
    <p:extLst>
      <p:ext uri="{BB962C8B-B14F-4D97-AF65-F5344CB8AC3E}">
        <p14:creationId xmlns:p14="http://schemas.microsoft.com/office/powerpoint/2010/main" val="3153452236"/>
      </p:ext>
    </p:extLst>
  </p:cSld>
  <p:clrMapOvr>
    <a:masterClrMapping/>
  </p:clrMapOvr>
  <p:transition spd="slow" advClick="0"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EB61DF-4A4F-4EBD-A00B-3CD15AEA1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3152"/>
            <a:ext cx="10294302" cy="686115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86BD30B-20EB-47D7-9E76-EF0AA9954193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DVĚ VELKÉ ŠÉFOVÉ</a:t>
            </a:r>
          </a:p>
        </p:txBody>
      </p:sp>
    </p:spTree>
    <p:extLst>
      <p:ext uri="{BB962C8B-B14F-4D97-AF65-F5344CB8AC3E}">
        <p14:creationId xmlns:p14="http://schemas.microsoft.com/office/powerpoint/2010/main" val="16638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30.rajce.idnes.cz/d3003/15/15321/15321329_26ba8aaceb0b50a921522d5f1241d217/images/IMG_5301.jpg">
            <a:extLst>
              <a:ext uri="{FF2B5EF4-FFF2-40B4-BE49-F238E27FC236}">
                <a16:creationId xmlns:a16="http://schemas.microsoft.com/office/drawing/2014/main" id="{CECAA150-360B-46F5-9A5A-C0E0796B1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A72C324-6542-49A4-ACA9-B8AB8D2F8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916" y="0"/>
            <a:ext cx="1028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30.rajce.idnes.cz/d3003/15/15321/15321329_26ba8aaceb0b50a921522d5f1241d217/images/IMG_5414.jpg">
            <a:extLst>
              <a:ext uri="{FF2B5EF4-FFF2-40B4-BE49-F238E27FC236}">
                <a16:creationId xmlns:a16="http://schemas.microsoft.com/office/drawing/2014/main" id="{53A0DB92-F4D2-4B4C-9896-2BC337BD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960" y="1792"/>
            <a:ext cx="10286990" cy="685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2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056279-5540-42D1-852D-ACDE0D71A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0"/>
            <a:ext cx="1028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9954C7-5D2E-46B4-99DF-069F08E01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EFA765-63A2-44AC-AFDD-182B11A6C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80" y="0"/>
            <a:ext cx="1029462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917E4E-D763-40CB-A002-5D86A41BF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-1"/>
            <a:ext cx="10311146" cy="68723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8D93A81-B08B-411B-9027-C43C1E84841B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HLASATELSKÉ STANOVIŠTĚ</a:t>
            </a:r>
          </a:p>
        </p:txBody>
      </p:sp>
    </p:spTree>
    <p:extLst>
      <p:ext uri="{BB962C8B-B14F-4D97-AF65-F5344CB8AC3E}">
        <p14:creationId xmlns:p14="http://schemas.microsoft.com/office/powerpoint/2010/main" val="2620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30.rajce.idnes.cz/d3003/15/15321/15321329_26ba8aaceb0b50a921522d5f1241d217/images/IMG_5471.jpg">
            <a:extLst>
              <a:ext uri="{FF2B5EF4-FFF2-40B4-BE49-F238E27FC236}">
                <a16:creationId xmlns:a16="http://schemas.microsoft.com/office/drawing/2014/main" id="{C4FB187C-7987-4B0E-AEDE-13795A4C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8A7CE60-E887-4B62-A4A4-9B3A4C4D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" y="-10993"/>
            <a:ext cx="10306066" cy="686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EA7DD8-4EB2-4CE5-B78A-DD19962FB9DB}"/>
              </a:ext>
            </a:extLst>
          </p:cNvPr>
          <p:cNvSpPr txBox="1"/>
          <p:nvPr/>
        </p:nvSpPr>
        <p:spPr>
          <a:xfrm>
            <a:off x="0" y="1534160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MÍSTO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PLAMEN</a:t>
            </a:r>
          </a:p>
          <a:p>
            <a:pPr marL="342900" indent="-342900" algn="ctr"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BĚH NA 60 METRŮ PŘEKÁŽEK – DÍVKY</a:t>
            </a:r>
          </a:p>
          <a:p>
            <a:pPr marL="342900" indent="-342900" algn="ctr">
              <a:buFontTx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BĚH NA 60 METRŮ PŘEKÁŽEK – CHLAPCI</a:t>
            </a:r>
          </a:p>
          <a:p>
            <a:pPr marL="342900" indent="-342900" algn="ctr">
              <a:buAutoNum type="arabicPeriod"/>
            </a:pPr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DOROSTENKY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STŘEDNÍ DORCI - JEDNOTLIVCI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MLADŠÍ DORKY- JEDNOTLIVCI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1. MÍSTO </a:t>
            </a:r>
            <a:r>
              <a:rPr lang="cs-CZ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STŘEDNÍ DORKY- JEDNOTLIVCI</a:t>
            </a:r>
          </a:p>
          <a:p>
            <a:pPr algn="ctr"/>
            <a:endParaRPr lang="cs-CZ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97494"/>
      </p:ext>
    </p:extLst>
  </p:cSld>
  <p:clrMapOvr>
    <a:masterClrMapping/>
  </p:clrMapOvr>
  <p:transition spd="slow" advClick="0" advTm="9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C5FCFC8-BBBF-476F-95D7-849D263BE3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63"/>
            <a:ext cx="9167813" cy="6875463"/>
          </a:xfrm>
        </p:spPr>
      </p:pic>
    </p:spTree>
    <p:extLst>
      <p:ext uri="{BB962C8B-B14F-4D97-AF65-F5344CB8AC3E}">
        <p14:creationId xmlns:p14="http://schemas.microsoft.com/office/powerpoint/2010/main" val="2371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EA4C84-23F8-4BED-AD32-DDE3292F3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26" y="0"/>
            <a:ext cx="4567774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95B570-C76E-431A-92A3-B1BB77D9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960" y="1693"/>
            <a:ext cx="10284460" cy="685630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A02ADC-DC1A-468C-A245-43DE373A19F7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KOBERCOVKA OPRAVÍ LECOS</a:t>
            </a:r>
          </a:p>
        </p:txBody>
      </p:sp>
    </p:spTree>
    <p:extLst>
      <p:ext uri="{BB962C8B-B14F-4D97-AF65-F5344CB8AC3E}">
        <p14:creationId xmlns:p14="http://schemas.microsoft.com/office/powerpoint/2010/main" val="39540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AFCB60-969E-4649-BC22-C311A83E2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51DF1B-3737-4D75-8A2B-A61E2341E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9F3DE8-E8B6-4C95-AE34-F6327FC9FA4E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ODPOČINEK JE TŘEBA</a:t>
            </a:r>
          </a:p>
        </p:txBody>
      </p:sp>
    </p:spTree>
    <p:extLst>
      <p:ext uri="{BB962C8B-B14F-4D97-AF65-F5344CB8AC3E}">
        <p14:creationId xmlns:p14="http://schemas.microsoft.com/office/powerpoint/2010/main" val="15195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7A46EC-02DA-4BF4-8995-A755B05B3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" y="-11853"/>
            <a:ext cx="10304780" cy="68698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A91DB3-7654-4B19-A415-34DCFB63AAF2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PORADA</a:t>
            </a:r>
          </a:p>
        </p:txBody>
      </p:sp>
    </p:spTree>
    <p:extLst>
      <p:ext uri="{BB962C8B-B14F-4D97-AF65-F5344CB8AC3E}">
        <p14:creationId xmlns:p14="http://schemas.microsoft.com/office/powerpoint/2010/main" val="33714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5F33D6-B593-40B4-8760-39902F3C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BEEF33C-EF2F-483D-B2F1-660EAEFEED00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SIESTA</a:t>
            </a:r>
          </a:p>
        </p:txBody>
      </p:sp>
    </p:spTree>
    <p:extLst>
      <p:ext uri="{BB962C8B-B14F-4D97-AF65-F5344CB8AC3E}">
        <p14:creationId xmlns:p14="http://schemas.microsoft.com/office/powerpoint/2010/main" val="2192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E0351-F07B-4D58-B0B2-941CC0D2F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0" y="-34694"/>
            <a:ext cx="10341626" cy="68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D6412A-E7EC-46F7-84A5-08DB82669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94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159927-F77A-410B-807A-DFC6DA1A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15240"/>
            <a:ext cx="10264140" cy="684276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78A2534B-A3C7-404C-A632-30E2796A1662}"/>
              </a:ext>
            </a:extLst>
          </p:cNvPr>
          <p:cNvSpPr/>
          <p:nvPr/>
        </p:nvSpPr>
        <p:spPr>
          <a:xfrm>
            <a:off x="3557591" y="579120"/>
            <a:ext cx="2513010" cy="1683716"/>
          </a:xfrm>
          <a:prstGeom prst="wedgeEllipseCallout">
            <a:avLst>
              <a:gd name="adj1" fmla="val -25685"/>
              <a:gd name="adj2" fmla="val 71551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JE TÁM NĚKDO?</a:t>
            </a:r>
          </a:p>
        </p:txBody>
      </p:sp>
    </p:spTree>
    <p:extLst>
      <p:ext uri="{BB962C8B-B14F-4D97-AF65-F5344CB8AC3E}">
        <p14:creationId xmlns:p14="http://schemas.microsoft.com/office/powerpoint/2010/main" val="27198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8042E53-4877-490C-AFAD-4B7A5E9E8402}"/>
              </a:ext>
            </a:extLst>
          </p:cNvPr>
          <p:cNvSpPr txBox="1"/>
          <p:nvPr/>
        </p:nvSpPr>
        <p:spPr>
          <a:xfrm>
            <a:off x="0" y="260650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JEŠTĚ PARTA DOBRÝCH LIDÍ, KTEŘÍ PŘES KLACKY A NAPŘÍZEŇ SE NEVZDALI</a:t>
            </a:r>
          </a:p>
        </p:txBody>
      </p:sp>
    </p:spTree>
    <p:extLst>
      <p:ext uri="{BB962C8B-B14F-4D97-AF65-F5344CB8AC3E}">
        <p14:creationId xmlns:p14="http://schemas.microsoft.com/office/powerpoint/2010/main" val="706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2C59D7-D866-410A-9256-54F7FB8C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-1"/>
            <a:ext cx="10295906" cy="6862221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2F8BAC59-80B3-483E-9132-FC753A686B59}"/>
              </a:ext>
            </a:extLst>
          </p:cNvPr>
          <p:cNvSpPr/>
          <p:nvPr/>
        </p:nvSpPr>
        <p:spPr>
          <a:xfrm flipH="1">
            <a:off x="0" y="873760"/>
            <a:ext cx="2513010" cy="1683716"/>
          </a:xfrm>
          <a:prstGeom prst="wedgeEllipseCallout">
            <a:avLst>
              <a:gd name="adj1" fmla="val -50347"/>
              <a:gd name="adj2" fmla="val 64913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KUK! </a:t>
            </a:r>
          </a:p>
          <a:p>
            <a:pPr algn="ctr"/>
            <a:r>
              <a:rPr lang="cs-CZ" sz="3200" dirty="0"/>
              <a:t>JÁ!</a:t>
            </a:r>
          </a:p>
        </p:txBody>
      </p:sp>
    </p:spTree>
    <p:extLst>
      <p:ext uri="{BB962C8B-B14F-4D97-AF65-F5344CB8AC3E}">
        <p14:creationId xmlns:p14="http://schemas.microsoft.com/office/powerpoint/2010/main" val="22140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758258-4743-447A-B890-958675ADE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672D3D-4FB0-439F-B2B4-15F58782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085D92AF-13E0-4E7B-B4D5-855C2422055E}"/>
              </a:ext>
            </a:extLst>
          </p:cNvPr>
          <p:cNvSpPr/>
          <p:nvPr/>
        </p:nvSpPr>
        <p:spPr>
          <a:xfrm>
            <a:off x="3750631" y="457200"/>
            <a:ext cx="2513010" cy="1683716"/>
          </a:xfrm>
          <a:prstGeom prst="wedgeEllipseCallout">
            <a:avLst>
              <a:gd name="adj1" fmla="val -122312"/>
              <a:gd name="adj2" fmla="val 150600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dirty="0"/>
              <a:t>BĚŽ!</a:t>
            </a:r>
          </a:p>
        </p:txBody>
      </p:sp>
    </p:spTree>
    <p:extLst>
      <p:ext uri="{BB962C8B-B14F-4D97-AF65-F5344CB8AC3E}">
        <p14:creationId xmlns:p14="http://schemas.microsoft.com/office/powerpoint/2010/main" val="42555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D68DD5-8AB2-44EF-965C-6EE686AC0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"/>
    </mc:Choice>
    <mc:Fallback xmlns="">
      <p:transition spd="slow" advClick="0" advTm="17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18CDD3-D70B-4308-91BA-747F78F90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38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CA1D57-5784-4F34-AE0E-C6B5A66D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86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252483-D3C3-4F27-B063-371C9D606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375AE41-A6CA-47D6-941F-2C24D103A52E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1</a:t>
            </a:r>
          </a:p>
        </p:txBody>
      </p:sp>
    </p:spTree>
    <p:extLst>
      <p:ext uri="{BB962C8B-B14F-4D97-AF65-F5344CB8AC3E}">
        <p14:creationId xmlns:p14="http://schemas.microsoft.com/office/powerpoint/2010/main" val="14124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4D6132-B5F3-4DC8-AA6C-4A359A00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96A41D-031F-4A8D-BC20-0DAE404C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01" y="0"/>
            <a:ext cx="10277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3D473E-EFEC-4C44-8DF8-A1B634ACD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/>
          <a:stretch/>
        </p:blipFill>
        <p:spPr>
          <a:xfrm>
            <a:off x="2347491" y="0"/>
            <a:ext cx="4449017" cy="6858000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098849EE-A0FC-44FE-95F7-45455B6CF597}"/>
              </a:ext>
            </a:extLst>
          </p:cNvPr>
          <p:cNvSpPr/>
          <p:nvPr/>
        </p:nvSpPr>
        <p:spPr>
          <a:xfrm>
            <a:off x="3750631" y="457200"/>
            <a:ext cx="2513010" cy="1683716"/>
          </a:xfrm>
          <a:prstGeom prst="wedgeEllipseCallout">
            <a:avLst>
              <a:gd name="adj1" fmla="val -25685"/>
              <a:gd name="adj2" fmla="val 71551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OD TAMTAĎ HO UVIDÍM</a:t>
            </a:r>
          </a:p>
        </p:txBody>
      </p:sp>
    </p:spTree>
    <p:extLst>
      <p:ext uri="{BB962C8B-B14F-4D97-AF65-F5344CB8AC3E}">
        <p14:creationId xmlns:p14="http://schemas.microsoft.com/office/powerpoint/2010/main" val="31184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latin typeface="Century Gothic" panose="020B0502020202020204" pitchFamily="34" charset="0"/>
              </a:rPr>
              <a:t>A TO JE VŠE</a:t>
            </a:r>
          </a:p>
        </p:txBody>
      </p:sp>
    </p:spTree>
    <p:extLst>
      <p:ext uri="{BB962C8B-B14F-4D97-AF65-F5344CB8AC3E}">
        <p14:creationId xmlns:p14="http://schemas.microsoft.com/office/powerpoint/2010/main" val="383302830"/>
      </p:ext>
    </p:extLst>
  </p:cSld>
  <p:clrMapOvr>
    <a:masterClrMapping/>
  </p:clrMapOvr>
  <p:transition spd="slow" advClick="0" advTm="5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167102C-4711-43E7-9B34-D8601E993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3016" cy="6862011"/>
          </a:xfrm>
          <a:prstGeom prst="rect">
            <a:avLst/>
          </a:prstGeom>
        </p:spPr>
      </p:pic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9311B81B-8B10-4B87-AEE6-C92534266249}"/>
              </a:ext>
            </a:extLst>
          </p:cNvPr>
          <p:cNvSpPr/>
          <p:nvPr/>
        </p:nvSpPr>
        <p:spPr>
          <a:xfrm>
            <a:off x="2633498" y="1137920"/>
            <a:ext cx="2513010" cy="1683716"/>
          </a:xfrm>
          <a:prstGeom prst="wedgeEllipseCallout">
            <a:avLst>
              <a:gd name="adj1" fmla="val 50727"/>
              <a:gd name="adj2" fmla="val 86637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NEVIDÍM</a:t>
            </a:r>
          </a:p>
        </p:txBody>
      </p:sp>
    </p:spTree>
    <p:extLst>
      <p:ext uri="{BB962C8B-B14F-4D97-AF65-F5344CB8AC3E}">
        <p14:creationId xmlns:p14="http://schemas.microsoft.com/office/powerpoint/2010/main" val="29875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FE62DE-7020-4A27-B98B-E726EE18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81280"/>
            <a:ext cx="5143500" cy="6858000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93465C1A-D32A-4C78-89EB-AC48DD44529B}"/>
              </a:ext>
            </a:extLst>
          </p:cNvPr>
          <p:cNvSpPr/>
          <p:nvPr/>
        </p:nvSpPr>
        <p:spPr>
          <a:xfrm>
            <a:off x="1780058" y="223520"/>
            <a:ext cx="2513010" cy="1683716"/>
          </a:xfrm>
          <a:prstGeom prst="wedgeEllipseCallout">
            <a:avLst>
              <a:gd name="adj1" fmla="val 50727"/>
              <a:gd name="adj2" fmla="val 86637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JSEM TI ŘÍKAL ŽE MUSÍŠ VEJŠ</a:t>
            </a:r>
          </a:p>
        </p:txBody>
      </p:sp>
    </p:spTree>
    <p:extLst>
      <p:ext uri="{BB962C8B-B14F-4D97-AF65-F5344CB8AC3E}">
        <p14:creationId xmlns:p14="http://schemas.microsoft.com/office/powerpoint/2010/main" val="22305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03B4F6-DA74-4B0F-8C77-B7BAC8179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B40708DA-938B-4272-89CD-C213510A2B8A}"/>
              </a:ext>
            </a:extLst>
          </p:cNvPr>
          <p:cNvSpPr/>
          <p:nvPr/>
        </p:nvSpPr>
        <p:spPr>
          <a:xfrm>
            <a:off x="5518938" y="2072640"/>
            <a:ext cx="2513010" cy="1683716"/>
          </a:xfrm>
          <a:prstGeom prst="wedgeEllipseCallout">
            <a:avLst>
              <a:gd name="adj1" fmla="val -121099"/>
              <a:gd name="adj2" fmla="val -74478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KOHO HLEDÁ?</a:t>
            </a:r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086AACA1-9BDA-4F4C-987E-D160DD822A18}"/>
              </a:ext>
            </a:extLst>
          </p:cNvPr>
          <p:cNvSpPr/>
          <p:nvPr/>
        </p:nvSpPr>
        <p:spPr>
          <a:xfrm>
            <a:off x="483629" y="4221479"/>
            <a:ext cx="2513010" cy="1683716"/>
          </a:xfrm>
          <a:prstGeom prst="wedgeEllipseCallout">
            <a:avLst>
              <a:gd name="adj1" fmla="val 21617"/>
              <a:gd name="adj2" fmla="val -168612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PŘECE ŠTÁBNÍ KRYSU</a:t>
            </a:r>
          </a:p>
        </p:txBody>
      </p:sp>
    </p:spTree>
    <p:extLst>
      <p:ext uri="{BB962C8B-B14F-4D97-AF65-F5344CB8AC3E}">
        <p14:creationId xmlns:p14="http://schemas.microsoft.com/office/powerpoint/2010/main" val="36633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8F1AEE-EA10-4487-BA5C-FB5797A9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53" y="-4396"/>
            <a:ext cx="10309702" cy="6862396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F019B727-ACB8-4ADC-B5C0-0D5549D77E3C}"/>
              </a:ext>
            </a:extLst>
          </p:cNvPr>
          <p:cNvSpPr/>
          <p:nvPr/>
        </p:nvSpPr>
        <p:spPr>
          <a:xfrm>
            <a:off x="1780058" y="223520"/>
            <a:ext cx="2513010" cy="1683716"/>
          </a:xfrm>
          <a:prstGeom prst="wedgeEllipseCallout">
            <a:avLst>
              <a:gd name="adj1" fmla="val 85092"/>
              <a:gd name="adj2" fmla="val 53449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VIDÍM </a:t>
            </a:r>
            <a:r>
              <a:rPr lang="cs-CZ" sz="2400" dirty="0">
                <a:sym typeface="Wingdings" panose="05000000000000000000" pitchFamily="2" charset="2"/>
              </a:rPr>
              <a:t>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579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30.rajce.idnes.cz/d3003/15/15321/15321329_26ba8aaceb0b50a921522d5f1241d217/images/IMG_5366.jpg?ver=0">
            <a:extLst>
              <a:ext uri="{FF2B5EF4-FFF2-40B4-BE49-F238E27FC236}">
                <a16:creationId xmlns:a16="http://schemas.microsoft.com/office/drawing/2014/main" id="{17A63B86-183E-489F-AF30-8DF1152B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53" y="0"/>
            <a:ext cx="10718905" cy="71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FC9763D2-9E48-47E3-BDCA-077F218FF798}"/>
              </a:ext>
            </a:extLst>
          </p:cNvPr>
          <p:cNvSpPr/>
          <p:nvPr/>
        </p:nvSpPr>
        <p:spPr>
          <a:xfrm>
            <a:off x="3322320" y="162560"/>
            <a:ext cx="2256140" cy="2256140"/>
          </a:xfrm>
          <a:prstGeom prst="ellipse">
            <a:avLst/>
          </a:prstGeom>
          <a:noFill/>
          <a:ln w="200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D47D694-3B5A-49FB-84CF-7494D3563D70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ŠTÁBNÍ KRYSA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0962A8B0-08FF-46EC-B168-426A6C400D9E}"/>
              </a:ext>
            </a:extLst>
          </p:cNvPr>
          <p:cNvSpPr/>
          <p:nvPr/>
        </p:nvSpPr>
        <p:spPr>
          <a:xfrm rot="16200000">
            <a:off x="3435122" y="3139359"/>
            <a:ext cx="2245199" cy="1513840"/>
          </a:xfrm>
          <a:prstGeom prst="rightArrow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7098B9-5310-40AE-B2A3-9EB49B82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436"/>
            <a:ext cx="9144000" cy="21671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A99CA2-30ED-4738-84E2-3B05835DC82B}"/>
              </a:ext>
            </a:extLst>
          </p:cNvPr>
          <p:cNvSpPr txBox="1"/>
          <p:nvPr/>
        </p:nvSpPr>
        <p:spPr>
          <a:xfrm>
            <a:off x="0" y="5358675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Century Gothic" panose="020B0502020202020204" pitchFamily="34" charset="0"/>
              </a:rPr>
              <a:t>DOROST</a:t>
            </a:r>
          </a:p>
        </p:txBody>
      </p:sp>
    </p:spTree>
    <p:extLst>
      <p:ext uri="{BB962C8B-B14F-4D97-AF65-F5344CB8AC3E}">
        <p14:creationId xmlns:p14="http://schemas.microsoft.com/office/powerpoint/2010/main" val="23785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0752819-3E35-4D12-BDC7-335CAAB7C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71" y="0"/>
            <a:ext cx="4570857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93C1942-0447-4B04-84DD-9126FCAF4527}"/>
              </a:ext>
            </a:extLst>
          </p:cNvPr>
          <p:cNvSpPr/>
          <p:nvPr/>
        </p:nvSpPr>
        <p:spPr>
          <a:xfrm rot="18898259">
            <a:off x="4571999" y="6172199"/>
            <a:ext cx="3474720" cy="4419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2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6E0CA2-BFC8-4097-9E2E-D85CA3CC1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131E8F-8963-4C15-8BE1-D12D61BF6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15" y="0"/>
            <a:ext cx="456057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A3B6E9E-CD27-40D9-B4B0-D4628A51937F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2</a:t>
            </a:r>
          </a:p>
        </p:txBody>
      </p:sp>
    </p:spTree>
    <p:extLst>
      <p:ext uri="{BB962C8B-B14F-4D97-AF65-F5344CB8AC3E}">
        <p14:creationId xmlns:p14="http://schemas.microsoft.com/office/powerpoint/2010/main" val="21944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05DF28-BC67-41ED-807A-8AD50334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76" y="-6980"/>
            <a:ext cx="10291776" cy="68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35295077"/>
      </p:ext>
    </p:extLst>
  </p:cSld>
  <p:clrMapOvr>
    <a:masterClrMapping/>
  </p:clrMapOvr>
  <p:transition spd="slow" advClick="0" advTm="5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F20BF4-934A-4C83-9030-1AD646685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93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BCE551-9BB3-4DA9-B88D-CBD68E7A7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98858C-F97A-4838-BD65-1F99F122F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24" y="0"/>
            <a:ext cx="10305047" cy="6870031"/>
          </a:xfrm>
          <a:prstGeom prst="rect">
            <a:avLst/>
          </a:prstGeom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325FB713-64A4-4B40-AA30-A61E6697CA40}"/>
              </a:ext>
            </a:extLst>
          </p:cNvPr>
          <p:cNvSpPr/>
          <p:nvPr/>
        </p:nvSpPr>
        <p:spPr>
          <a:xfrm flipH="1">
            <a:off x="-142240" y="3901440"/>
            <a:ext cx="3362960" cy="2235200"/>
          </a:xfrm>
          <a:prstGeom prst="wedgeEllipseCallout">
            <a:avLst>
              <a:gd name="adj1" fmla="val -51253"/>
              <a:gd name="adj2" fmla="val -81905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dirty="0"/>
              <a:t>KDE MÁM TU KOBERCOVKU?</a:t>
            </a:r>
          </a:p>
        </p:txBody>
      </p:sp>
    </p:spTree>
    <p:extLst>
      <p:ext uri="{BB962C8B-B14F-4D97-AF65-F5344CB8AC3E}">
        <p14:creationId xmlns:p14="http://schemas.microsoft.com/office/powerpoint/2010/main" val="31643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07B7E2-E948-4970-B6AC-BDD9CEE7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80" y="-11853"/>
            <a:ext cx="10304780" cy="68698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C40D44-1023-4AE8-AAAC-33A0DBB3A3BA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KOBERCOVKA DOŠLA</a:t>
            </a:r>
            <a:endParaRPr lang="cs-CZ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795336-37DC-4D1D-B07B-4F18F297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4379"/>
            <a:ext cx="10311146" cy="68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CEA372-398C-4705-8549-2E4C5BD7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761DA5-FCE6-41B4-85E2-BD7F8CBC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5240"/>
            <a:ext cx="10309860" cy="68732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7AB85B8-3377-4778-A00A-A1D3272009F3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3 – </a:t>
            </a:r>
            <a:r>
              <a:rPr lang="cs-CZ" sz="2800" i="1" dirty="0">
                <a:solidFill>
                  <a:schemeClr val="bg1"/>
                </a:solidFill>
              </a:rPr>
              <a:t>chytit</a:t>
            </a:r>
          </a:p>
        </p:txBody>
      </p:sp>
    </p:spTree>
    <p:extLst>
      <p:ext uri="{BB962C8B-B14F-4D97-AF65-F5344CB8AC3E}">
        <p14:creationId xmlns:p14="http://schemas.microsoft.com/office/powerpoint/2010/main" val="2879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074E1D-B114-4F5E-B589-BDCB6691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A43B0D-B664-4B14-940C-0A3FC4DCF150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3 – </a:t>
            </a:r>
            <a:r>
              <a:rPr lang="cs-CZ" sz="2800" i="1" dirty="0">
                <a:solidFill>
                  <a:schemeClr val="bg1"/>
                </a:solidFill>
              </a:rPr>
              <a:t>držet</a:t>
            </a:r>
          </a:p>
        </p:txBody>
      </p:sp>
    </p:spTree>
    <p:extLst>
      <p:ext uri="{BB962C8B-B14F-4D97-AF65-F5344CB8AC3E}">
        <p14:creationId xmlns:p14="http://schemas.microsoft.com/office/powerpoint/2010/main" val="25878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BF604D-0B51-4A45-A8D1-09DA4D7A3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885C954-B62E-4103-BDD1-1CC8D2747829}"/>
              </a:ext>
            </a:extLst>
          </p:cNvPr>
          <p:cNvSpPr txBox="1"/>
          <p:nvPr/>
        </p:nvSpPr>
        <p:spPr>
          <a:xfrm>
            <a:off x="0" y="522145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KOŘIST č. 3 – </a:t>
            </a:r>
            <a:r>
              <a:rPr lang="cs-CZ" sz="2800" i="1" dirty="0">
                <a:solidFill>
                  <a:schemeClr val="bg1"/>
                </a:solidFill>
              </a:rPr>
              <a:t>a nepustit</a:t>
            </a:r>
          </a:p>
        </p:txBody>
      </p:sp>
    </p:spTree>
    <p:extLst>
      <p:ext uri="{BB962C8B-B14F-4D97-AF65-F5344CB8AC3E}">
        <p14:creationId xmlns:p14="http://schemas.microsoft.com/office/powerpoint/2010/main" val="13427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5276AB-30EB-473B-87EF-C84CD932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4379"/>
            <a:ext cx="10311146" cy="68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3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71E9E9-49AB-4665-9337-98A27F604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607594-5E84-464A-9BC9-EFFB0470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848BCC-608D-411F-B51A-CC8C04BF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7718A9-31C9-4A3C-978D-844964B1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-5080"/>
            <a:ext cx="10294620" cy="6863080"/>
          </a:xfrm>
          <a:prstGeom prst="rect">
            <a:avLst/>
          </a:prstGeom>
        </p:spPr>
      </p:pic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C87B81FB-BEEE-4A2D-8BDA-1B33C2185684}"/>
              </a:ext>
            </a:extLst>
          </p:cNvPr>
          <p:cNvSpPr/>
          <p:nvPr/>
        </p:nvSpPr>
        <p:spPr>
          <a:xfrm flipH="1">
            <a:off x="193040" y="4267200"/>
            <a:ext cx="3362960" cy="2235200"/>
          </a:xfrm>
          <a:prstGeom prst="wedgeEllipseCallout">
            <a:avLst>
              <a:gd name="adj1" fmla="val -51253"/>
              <a:gd name="adj2" fmla="val -81905"/>
            </a:avLst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dirty="0"/>
              <a:t>TI ŘÍKÁM ŽE BUDE PRŠET</a:t>
            </a:r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98A82D2E-6C11-4F60-A877-16F44A6E1D4E}"/>
              </a:ext>
            </a:extLst>
          </p:cNvPr>
          <p:cNvSpPr/>
          <p:nvPr/>
        </p:nvSpPr>
        <p:spPr>
          <a:xfrm flipH="1">
            <a:off x="843280" y="355600"/>
            <a:ext cx="3362960" cy="2235200"/>
          </a:xfrm>
          <a:prstGeom prst="wedgeEllipseCallout">
            <a:avLst>
              <a:gd name="adj1" fmla="val -49743"/>
              <a:gd name="adj2" fmla="val 71731"/>
            </a:avLst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000" dirty="0"/>
              <a:t>SAKRA, VODIČKU NE</a:t>
            </a:r>
          </a:p>
        </p:txBody>
      </p:sp>
    </p:spTree>
    <p:extLst>
      <p:ext uri="{BB962C8B-B14F-4D97-AF65-F5344CB8AC3E}">
        <p14:creationId xmlns:p14="http://schemas.microsoft.com/office/powerpoint/2010/main" val="25848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C6C055-B2BE-4E97-BF88-277D81E9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57646C-F82D-4FAA-8889-D42C87F87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84" y="4867"/>
            <a:ext cx="10282270" cy="68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5D0B05-D948-4E3B-8709-0E9EFB9D9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62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02EBF0-B4B3-4D5A-84EB-C338B37A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54" y="-8910"/>
            <a:ext cx="10302940" cy="686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"/>
    </mc:Choice>
    <mc:Fallback xmlns="">
      <p:transition spd="slow" advTm="17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AD8399-62A7-4A00-BC66-8FE2620E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12853E-F654-41A4-9B45-15C53442DC3C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TADY JSME ZAČALI A ZDE I KONČÍME</a:t>
            </a:r>
          </a:p>
        </p:txBody>
      </p:sp>
    </p:spTree>
    <p:extLst>
      <p:ext uri="{BB962C8B-B14F-4D97-AF65-F5344CB8AC3E}">
        <p14:creationId xmlns:p14="http://schemas.microsoft.com/office/powerpoint/2010/main" val="24506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MČR JSOU SLZY</a:t>
            </a:r>
          </a:p>
        </p:txBody>
      </p:sp>
    </p:spTree>
    <p:extLst>
      <p:ext uri="{BB962C8B-B14F-4D97-AF65-F5344CB8AC3E}">
        <p14:creationId xmlns:p14="http://schemas.microsoft.com/office/powerpoint/2010/main" val="2485419793"/>
      </p:ext>
    </p:extLst>
  </p:cSld>
  <p:clrMapOvr>
    <a:masterClrMapping/>
  </p:clrMapOvr>
  <p:transition spd="slow"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cs-CZ" sz="7200" dirty="0">
              <a:latin typeface="Century Gothic" panose="020B0502020202020204" pitchFamily="34" charset="0"/>
            </a:endParaRPr>
          </a:p>
        </p:txBody>
      </p:sp>
      <p:pic>
        <p:nvPicPr>
          <p:cNvPr id="3" name="01 -Highway To Hell">
            <a:hlinkClick r:id="" action="ppaction://media"/>
            <a:extLst>
              <a:ext uri="{FF2B5EF4-FFF2-40B4-BE49-F238E27FC236}">
                <a16:creationId xmlns:a16="http://schemas.microsoft.com/office/drawing/2014/main" id="{67B35953-AF50-4FB3-B486-0F00C60EC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336" y="5942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31676"/>
      </p:ext>
    </p:extLst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061A9C-75BD-4171-A134-5D523EE90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ZKLAMÁNÍ</a:t>
            </a:r>
          </a:p>
        </p:txBody>
      </p:sp>
    </p:spTree>
    <p:extLst>
      <p:ext uri="{BB962C8B-B14F-4D97-AF65-F5344CB8AC3E}">
        <p14:creationId xmlns:p14="http://schemas.microsoft.com/office/powerpoint/2010/main" val="1091985709"/>
      </p:ext>
    </p:extLst>
  </p:cSld>
  <p:clrMapOvr>
    <a:masterClrMapping/>
  </p:clrMapOvr>
  <p:transition spd="slow" advClick="0" advTm="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609105-64B7-4F35-BB5A-7E733DFED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360" y="-15240"/>
            <a:ext cx="1030986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ALE I ÚSMĚV</a:t>
            </a:r>
          </a:p>
        </p:txBody>
      </p:sp>
    </p:spTree>
    <p:extLst>
      <p:ext uri="{BB962C8B-B14F-4D97-AF65-F5344CB8AC3E}">
        <p14:creationId xmlns:p14="http://schemas.microsoft.com/office/powerpoint/2010/main" val="497074106"/>
      </p:ext>
    </p:extLst>
  </p:cSld>
  <p:clrMapOvr>
    <a:masterClrMapping/>
  </p:clrMapOvr>
  <p:transition spd="slow" advClick="0" advTm="2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941E27-BBC1-4B0F-A185-A989FB426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POMOC</a:t>
            </a:r>
          </a:p>
        </p:txBody>
      </p:sp>
    </p:spTree>
    <p:extLst>
      <p:ext uri="{BB962C8B-B14F-4D97-AF65-F5344CB8AC3E}">
        <p14:creationId xmlns:p14="http://schemas.microsoft.com/office/powerpoint/2010/main" val="1325461263"/>
      </p:ext>
    </p:extLst>
  </p:cSld>
  <p:clrMapOvr>
    <a:masterClrMapping/>
  </p:clrMapOvr>
  <p:transition spd="slow" advClick="0" advTm="2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EEAA47-9695-4E99-BC36-7E1F10B7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4011"/>
            <a:ext cx="10293016" cy="6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PŘÁTELSTVÍ</a:t>
            </a:r>
          </a:p>
        </p:txBody>
      </p:sp>
    </p:spTree>
    <p:extLst>
      <p:ext uri="{BB962C8B-B14F-4D97-AF65-F5344CB8AC3E}">
        <p14:creationId xmlns:p14="http://schemas.microsoft.com/office/powerpoint/2010/main" val="206328462"/>
      </p:ext>
    </p:extLst>
  </p:cSld>
  <p:clrMapOvr>
    <a:masterClrMapping/>
  </p:clrMapOvr>
  <p:transition spd="slow" advClick="0" advTm="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DC95A3-A5D6-4667-BEB5-2023556C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C0C8C6-CEC4-4595-A594-7F30E8D7BADA}"/>
              </a:ext>
            </a:extLst>
          </p:cNvPr>
          <p:cNvSpPr txBox="1"/>
          <p:nvPr/>
        </p:nvSpPr>
        <p:spPr>
          <a:xfrm>
            <a:off x="0" y="2828835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latin typeface="Century Gothic" panose="020B0502020202020204" pitchFamily="34" charset="0"/>
              </a:rPr>
              <a:t>DÍKY VŠEM</a:t>
            </a:r>
          </a:p>
        </p:txBody>
      </p:sp>
    </p:spTree>
    <p:extLst>
      <p:ext uri="{BB962C8B-B14F-4D97-AF65-F5344CB8AC3E}">
        <p14:creationId xmlns:p14="http://schemas.microsoft.com/office/powerpoint/2010/main" val="2701070683"/>
      </p:ext>
    </p:extLst>
  </p:cSld>
  <p:clrMapOvr>
    <a:masterClrMapping/>
  </p:clrMapOvr>
  <p:transition spd="slow"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A3CB0-ADD2-4B47-8859-EA90AB1B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20" y="3388"/>
            <a:ext cx="5140959" cy="68546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3BAC4EB-82E9-4F14-9C45-1CEC873619AF}"/>
              </a:ext>
            </a:extLst>
          </p:cNvPr>
          <p:cNvSpPr txBox="1"/>
          <p:nvPr/>
        </p:nvSpPr>
        <p:spPr>
          <a:xfrm>
            <a:off x="0" y="5251938"/>
            <a:ext cx="9144000" cy="523220"/>
          </a:xfrm>
          <a:prstGeom prst="rect">
            <a:avLst/>
          </a:prstGeom>
          <a:solidFill>
            <a:srgbClr val="00206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ZAČÍNÁME</a:t>
            </a:r>
          </a:p>
        </p:txBody>
      </p:sp>
    </p:spTree>
    <p:extLst>
      <p:ext uri="{BB962C8B-B14F-4D97-AF65-F5344CB8AC3E}">
        <p14:creationId xmlns:p14="http://schemas.microsoft.com/office/powerpoint/2010/main" val="14440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6C7BE5-A327-426B-9849-092973571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EE0B85-CF01-47E5-A6AA-0E159A08E673}"/>
              </a:ext>
            </a:extLst>
          </p:cNvPr>
          <p:cNvSpPr txBox="1"/>
          <p:nvPr/>
        </p:nvSpPr>
        <p:spPr>
          <a:xfrm>
            <a:off x="7711440" y="6581001"/>
            <a:ext cx="1818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© JOSEF HOFFMANN</a:t>
            </a:r>
          </a:p>
        </p:txBody>
      </p:sp>
    </p:spTree>
    <p:extLst>
      <p:ext uri="{BB962C8B-B14F-4D97-AF65-F5344CB8AC3E}">
        <p14:creationId xmlns:p14="http://schemas.microsoft.com/office/powerpoint/2010/main" val="1668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189</Words>
  <Application>Microsoft Office PowerPoint</Application>
  <PresentationFormat>Předvádění na obrazovce (4:3)</PresentationFormat>
  <Paragraphs>60</Paragraphs>
  <Slides>90</Slides>
  <Notes>3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6" baseType="lpstr">
      <vt:lpstr>Arial</vt:lpstr>
      <vt:lpstr>Calibri</vt:lpstr>
      <vt:lpstr>Calibri Light</vt:lpstr>
      <vt:lpstr>Century Gothic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</dc:creator>
  <cp:lastModifiedBy>pako</cp:lastModifiedBy>
  <cp:revision>28</cp:revision>
  <dcterms:created xsi:type="dcterms:W3CDTF">2018-11-08T22:00:54Z</dcterms:created>
  <dcterms:modified xsi:type="dcterms:W3CDTF">2018-11-14T15:30:15Z</dcterms:modified>
</cp:coreProperties>
</file>